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7620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7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2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44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6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2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75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9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3EE1-5140-4BB9-B698-0FC7FF085199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7EB38-E4E6-4949-AA39-F498C6833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2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-12700"/>
            <a:ext cx="10172382" cy="7632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36861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2700"/>
            <a:ext cx="10185400" cy="76424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5094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-12701"/>
            <a:ext cx="10172700" cy="763293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50754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12700"/>
            <a:ext cx="10185400" cy="76424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4494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2015-04-25T12:08:53Z</dcterms:created>
  <dcterms:modified xsi:type="dcterms:W3CDTF">2016-03-07T16:42:47Z</dcterms:modified>
</cp:coreProperties>
</file>